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76CFE79-7C06-4E38-A390-56C301BC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67" y="2131760"/>
            <a:ext cx="1044085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5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A329C8-0F4E-4BD9-9932-4C928115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9" y="1813559"/>
            <a:ext cx="447737" cy="6573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B9C024-044B-42CF-8D58-FEE9A894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76" y="1813559"/>
            <a:ext cx="447737" cy="6573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AEF10B-CE6E-4E69-8634-8D464D748E35}"/>
              </a:ext>
            </a:extLst>
          </p:cNvPr>
          <p:cNvSpPr txBox="1"/>
          <p:nvPr/>
        </p:nvSpPr>
        <p:spPr>
          <a:xfrm>
            <a:off x="3238626" y="1557327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Développement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EB249-F9B0-4D7A-AE8D-6488DBBD006B}"/>
              </a:ext>
            </a:extLst>
          </p:cNvPr>
          <p:cNvSpPr txBox="1"/>
          <p:nvPr/>
        </p:nvSpPr>
        <p:spPr>
          <a:xfrm>
            <a:off x="4597399" y="1557327"/>
            <a:ext cx="949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</a:t>
            </a:r>
            <a:r>
              <a:rPr lang="fr-FR" sz="900" dirty="0"/>
              <a:t> </a:t>
            </a:r>
            <a:r>
              <a:rPr lang="fr-FR" sz="900" dirty="0">
                <a:solidFill>
                  <a:srgbClr val="5B9BD4"/>
                </a:solidFill>
              </a:rPr>
              <a:t>Recette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02C06B-5FEA-407A-A590-1E128FA6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973" y="1311443"/>
            <a:ext cx="955947" cy="4477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C0ECE1-593A-49DB-8E71-6C5146AE0152}"/>
              </a:ext>
            </a:extLst>
          </p:cNvPr>
          <p:cNvSpPr txBox="1"/>
          <p:nvPr/>
        </p:nvSpPr>
        <p:spPr>
          <a:xfrm>
            <a:off x="5515973" y="1557327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Prod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2DA1DF5-F88C-4D4E-85D5-C213CD2CA2F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10445" y="2470876"/>
            <a:ext cx="0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70F4DE5-4210-45FE-BAFA-E602B6BAB789}"/>
              </a:ext>
            </a:extLst>
          </p:cNvPr>
          <p:cNvCxnSpPr/>
          <p:nvPr/>
        </p:nvCxnSpPr>
        <p:spPr>
          <a:xfrm>
            <a:off x="3910444" y="2692400"/>
            <a:ext cx="11616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92A276C-4EF5-4D44-81AF-1986D112E0D9}"/>
              </a:ext>
            </a:extLst>
          </p:cNvPr>
          <p:cNvCxnSpPr>
            <a:stCxn id="3" idx="2"/>
          </p:cNvCxnSpPr>
          <p:nvPr/>
        </p:nvCxnSpPr>
        <p:spPr>
          <a:xfrm flipH="1">
            <a:off x="5072047" y="2470876"/>
            <a:ext cx="1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5147B-7E42-4E5A-AB08-C8E9A57C350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295916" y="2142218"/>
            <a:ext cx="3936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6" y="0"/>
            <a:ext cx="8229808" cy="473643"/>
          </a:xfrm>
        </p:spPr>
        <p:txBody>
          <a:bodyPr>
            <a:normAutofit fontScale="90000"/>
          </a:bodyPr>
          <a:lstStyle/>
          <a:p>
            <a:r>
              <a:rPr lang="fr-FR" sz="5400" b="1" dirty="0"/>
              <a:t>Démonstration</a:t>
            </a:r>
          </a:p>
        </p:txBody>
      </p:sp>
      <p:pic>
        <p:nvPicPr>
          <p:cNvPr id="3" name="video_demo">
            <a:hlinkClick r:id="" action="ppaction://media"/>
            <a:extLst>
              <a:ext uri="{FF2B5EF4-FFF2-40B4-BE49-F238E27FC236}">
                <a16:creationId xmlns:a16="http://schemas.microsoft.com/office/drawing/2014/main" id="{D093EFBB-540D-445F-BF6C-96C56142E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118" y="581927"/>
            <a:ext cx="11263763" cy="6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Agilité</a:t>
            </a:r>
            <a:endParaRPr lang="en-US" sz="6000" dirty="0"/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233</Words>
  <Application>Microsoft Office PowerPoint</Application>
  <PresentationFormat>Grand écran</PresentationFormat>
  <Paragraphs>89</Paragraphs>
  <Slides>34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Agilité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Romain</cp:lastModifiedBy>
  <cp:revision>9</cp:revision>
  <dcterms:created xsi:type="dcterms:W3CDTF">2020-05-12T14:13:29Z</dcterms:created>
  <dcterms:modified xsi:type="dcterms:W3CDTF">2020-05-14T07:11:09Z</dcterms:modified>
</cp:coreProperties>
</file>